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60" r:id="rId4"/>
  </p:sldMasterIdLst>
  <p:notesMasterIdLst>
    <p:notesMasterId r:id="rId6"/>
  </p:notesMasterIdLst>
  <p:sldIdLst>
    <p:sldId id="266" r:id="rId5"/>
  </p:sldIdLst>
  <p:sldSz cx="18288000" cy="10287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51515"/>
    <a:srgbClr val="1D1D1D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presProps" Target="pres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0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D81C89-AC0D-4BFF-9223-D3157C1DDC5B}" type="datetimeFigureOut">
              <a:rPr lang="en-US" smtClean="0"/>
              <a:t>12/2/2019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33D7A2-C585-48BF-BF8C-C21FDC051F7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26620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37119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685593" algn="l" defTabSz="137119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1371191" algn="l" defTabSz="137119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2056784" algn="l" defTabSz="137119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2742377" algn="l" defTabSz="137119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3427973" algn="l" defTabSz="137119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4113567" algn="l" defTabSz="137119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4799160" algn="l" defTabSz="137119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5484753" algn="l" defTabSz="137119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72693" y="2682681"/>
            <a:ext cx="12541844" cy="3147339"/>
          </a:xfrm>
        </p:spPr>
        <p:txBody>
          <a:bodyPr anchor="b">
            <a:noAutofit/>
          </a:bodyPr>
          <a:lstStyle>
            <a:lvl1pPr algn="ctr">
              <a:defRPr sz="108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19860" y="5934419"/>
            <a:ext cx="10247510" cy="1629356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3450"/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129287" y="9680079"/>
            <a:ext cx="2411916" cy="60692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43A52079-6997-47B8-B262-4ED5D2EA2D74}" type="datetime1">
              <a:rPr lang="en-US" smtClean="0"/>
              <a:t>12/2/2019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876082" y="9680079"/>
            <a:ext cx="10535066" cy="606921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746025" y="9680079"/>
            <a:ext cx="2394438" cy="60692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1129288" y="1116704"/>
            <a:ext cx="16011176" cy="8024507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2348992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057400" y="3443288"/>
            <a:ext cx="14401800" cy="535781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C80CA-06EA-4D97-A1EC-F2A229B592C4}" type="datetime1">
              <a:rPr lang="en-US" smtClean="0"/>
              <a:t>12/2/2019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16311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4394842" y="936234"/>
            <a:ext cx="2348649" cy="786486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057401" y="936234"/>
            <a:ext cx="12269462" cy="786486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60CC4-6CA2-4A99-B83B-711E420D000E}" type="datetime1">
              <a:rPr lang="en-US" smtClean="0"/>
              <a:t>12/2/2019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12124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41ED8-AC2E-4560-8CC9-E6292DDF25B6}" type="datetime1">
              <a:rPr lang="en-US" smtClean="0"/>
              <a:t>12/2/2019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65331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7538" y="1952041"/>
            <a:ext cx="14419457" cy="4279106"/>
          </a:xfrm>
        </p:spPr>
        <p:txBody>
          <a:bodyPr anchor="b">
            <a:normAutofit/>
          </a:bodyPr>
          <a:lstStyle>
            <a:lvl1pPr algn="r">
              <a:defRPr sz="108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7538" y="6324492"/>
            <a:ext cx="14419457" cy="1714986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tx2"/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108363" y="9680079"/>
            <a:ext cx="2433614" cy="60692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5238998-10EA-455D-8FDC-3EBC7E198582}" type="datetime1">
              <a:rPr lang="en-US" smtClean="0"/>
              <a:t>12/2/2019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876469" y="9680079"/>
            <a:ext cx="10535066" cy="606921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746025" y="9680079"/>
            <a:ext cx="2394438" cy="60692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12227944" y="2528478"/>
            <a:ext cx="4912520" cy="6612732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7762174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057400" y="3428999"/>
            <a:ext cx="6671679" cy="537210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788105" y="3428999"/>
            <a:ext cx="6671679" cy="537210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4E9B6-2EC2-45E6-A437-DCC674AAC4AF}" type="datetime1">
              <a:rPr lang="en-US" smtClean="0"/>
              <a:t>12/2/2019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13070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57400" y="1028700"/>
            <a:ext cx="14401800" cy="222885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57400" y="3511296"/>
            <a:ext cx="6665976" cy="1235868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4500" b="0" baseline="0">
                <a:solidFill>
                  <a:schemeClr val="tx2"/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057400" y="4957811"/>
            <a:ext cx="6665976" cy="3843290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787521" y="3511296"/>
            <a:ext cx="6665976" cy="1235868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4500" b="0" baseline="0">
                <a:solidFill>
                  <a:schemeClr val="tx2"/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787521" y="4957811"/>
            <a:ext cx="6665976" cy="3843290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D4FF3-940D-4DDE-86D8-82D5A8663636}" type="datetime1">
              <a:rPr lang="en-US" smtClean="0"/>
              <a:t>12/2/2019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38201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55261-7117-41BB-BB79-8C1909625493}" type="datetime1">
              <a:rPr lang="en-US" smtClean="0"/>
              <a:t>12/2/2019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12203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204D7-DE7F-414C-8571-0012DE9EFCDB}" type="datetime1">
              <a:rPr lang="en-US" smtClean="0"/>
              <a:t>12/2/2019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3969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564"/>
            <a:ext cx="7955280" cy="102864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5850" y="1028700"/>
            <a:ext cx="5783580" cy="3236826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72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384030" y="1028702"/>
            <a:ext cx="7818120" cy="7762875"/>
          </a:xfrm>
        </p:spPr>
        <p:txBody>
          <a:bodyPr/>
          <a:lstStyle>
            <a:lvl1pPr>
              <a:defRPr sz="3000"/>
            </a:lvl1pPr>
            <a:lvl2pPr>
              <a:defRPr sz="3000"/>
            </a:lvl2pPr>
            <a:lvl3pPr>
              <a:defRPr sz="2700"/>
            </a:lvl3pPr>
            <a:lvl4pPr>
              <a:defRPr sz="27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85850" y="4284516"/>
            <a:ext cx="5783580" cy="4516584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2250"/>
              </a:spcAft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85850" y="9680079"/>
            <a:ext cx="1806858" cy="60692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E378FF3-85EA-48E5-8D8C-1DB156807E49}" type="datetime1">
              <a:rPr lang="en-US" smtClean="0"/>
              <a:t>12/2/2019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308918" y="9680079"/>
            <a:ext cx="3560513" cy="60692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4824710" y="9680079"/>
            <a:ext cx="2394438" cy="60692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7955280" y="564"/>
            <a:ext cx="342900" cy="10287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698101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564"/>
            <a:ext cx="7955280" cy="102864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5850" y="1028700"/>
            <a:ext cx="5783580" cy="3236826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7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298180" y="1"/>
            <a:ext cx="9989820" cy="10286999"/>
          </a:xfrm>
        </p:spPr>
        <p:txBody>
          <a:bodyPr anchor="t">
            <a:normAutofit/>
          </a:bodyPr>
          <a:lstStyle>
            <a:lvl1pPr marL="0" indent="0">
              <a:buNone/>
              <a:defRPr sz="3000"/>
            </a:lvl1pPr>
            <a:lvl2pPr marL="685800" indent="0">
              <a:buNone/>
              <a:defRPr sz="3000"/>
            </a:lvl2pPr>
            <a:lvl3pPr marL="1371600" indent="0">
              <a:buNone/>
              <a:defRPr sz="30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85850" y="4283952"/>
            <a:ext cx="5783580" cy="4517148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2250"/>
              </a:spcAft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85850" y="9680079"/>
            <a:ext cx="1806858" cy="60692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3F94F13-1676-4B68-A383-661B657F6E63}" type="datetime1">
              <a:rPr lang="en-US" smtClean="0"/>
              <a:t>12/2/2019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308918" y="9680079"/>
            <a:ext cx="3560513" cy="60692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4824710" y="9680079"/>
            <a:ext cx="2394438" cy="60692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7955280" y="564"/>
            <a:ext cx="342900" cy="10287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9148010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57400" y="1028700"/>
            <a:ext cx="14401800" cy="22288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57400" y="3429000"/>
            <a:ext cx="14401800" cy="5372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085975" y="9680079"/>
            <a:ext cx="1806858" cy="60692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 baseline="0">
                <a:solidFill>
                  <a:schemeClr val="tx2"/>
                </a:solidFill>
              </a:defRPr>
            </a:lvl1pPr>
          </a:lstStyle>
          <a:p>
            <a:fld id="{5CB83234-995D-4149-8E1E-BC120E9070D5}" type="datetime1">
              <a:rPr lang="en-US" smtClean="0"/>
              <a:t>12/2/2019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340346" y="9680079"/>
            <a:ext cx="9421245" cy="60692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4209104" y="9680079"/>
            <a:ext cx="2394438" cy="60692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717143" y="564"/>
            <a:ext cx="342900" cy="10287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05498811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1371600" rtl="0" eaLnBrk="1" latinLnBrk="0" hangingPunct="1">
        <a:lnSpc>
          <a:spcPct val="89000"/>
        </a:lnSpc>
        <a:spcBef>
          <a:spcPct val="0"/>
        </a:spcBef>
        <a:buNone/>
        <a:defRPr sz="66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576072" indent="-576072" algn="l" defTabSz="1371600" rtl="0" eaLnBrk="1" latinLnBrk="0" hangingPunct="1">
        <a:lnSpc>
          <a:spcPct val="94000"/>
        </a:lnSpc>
        <a:spcBef>
          <a:spcPts val="1500"/>
        </a:spcBef>
        <a:spcAft>
          <a:spcPts val="300"/>
        </a:spcAft>
        <a:buFont typeface="Franklin Gothic Book" panose="020B0503020102020204" pitchFamily="34" charset="0"/>
        <a:buChar char="■"/>
        <a:defRPr sz="3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1371600" indent="-576072" algn="l" defTabSz="1371600" rtl="0" eaLnBrk="1" latinLnBrk="0" hangingPunct="1">
        <a:lnSpc>
          <a:spcPct val="94000"/>
        </a:lnSpc>
        <a:spcBef>
          <a:spcPts val="750"/>
        </a:spcBef>
        <a:spcAft>
          <a:spcPts val="300"/>
        </a:spcAft>
        <a:buFont typeface="Franklin Gothic Book" panose="020B0503020102020204" pitchFamily="34" charset="0"/>
        <a:buChar char="–"/>
        <a:defRPr sz="3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2057400" indent="-576072" algn="l" defTabSz="1371600" rtl="0" eaLnBrk="1" latinLnBrk="0" hangingPunct="1">
        <a:lnSpc>
          <a:spcPct val="94000"/>
        </a:lnSpc>
        <a:spcBef>
          <a:spcPts val="750"/>
        </a:spcBef>
        <a:spcAft>
          <a:spcPts val="300"/>
        </a:spcAft>
        <a:buFont typeface="Franklin Gothic Book" panose="020B0503020102020204" pitchFamily="34" charset="0"/>
        <a:buChar char="■"/>
        <a:defRPr sz="27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2743200" indent="-576072" algn="l" defTabSz="1371600" rtl="0" eaLnBrk="1" latinLnBrk="0" hangingPunct="1">
        <a:lnSpc>
          <a:spcPct val="94000"/>
        </a:lnSpc>
        <a:spcBef>
          <a:spcPts val="750"/>
        </a:spcBef>
        <a:spcAft>
          <a:spcPts val="300"/>
        </a:spcAft>
        <a:buFont typeface="Franklin Gothic Book" panose="020B0503020102020204" pitchFamily="34" charset="0"/>
        <a:buChar char="–"/>
        <a:defRPr sz="27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3429000" indent="-576072" algn="l" defTabSz="1371600" rtl="0" eaLnBrk="1" latinLnBrk="0" hangingPunct="1">
        <a:lnSpc>
          <a:spcPct val="94000"/>
        </a:lnSpc>
        <a:spcBef>
          <a:spcPts val="750"/>
        </a:spcBef>
        <a:spcAft>
          <a:spcPts val="300"/>
        </a:spcAft>
        <a:buFont typeface="Franklin Gothic Book" panose="020B0503020102020204" pitchFamily="34" charset="0"/>
        <a:buChar char="■"/>
        <a:defRPr sz="24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4114800" indent="-576072" algn="l" defTabSz="1371600" rtl="0" eaLnBrk="1" latinLnBrk="0" hangingPunct="1">
        <a:lnSpc>
          <a:spcPct val="94000"/>
        </a:lnSpc>
        <a:spcBef>
          <a:spcPts val="750"/>
        </a:spcBef>
        <a:spcAft>
          <a:spcPts val="300"/>
        </a:spcAft>
        <a:buFont typeface="Franklin Gothic Book" panose="020B0503020102020204" pitchFamily="34" charset="0"/>
        <a:buChar char="–"/>
        <a:defRPr sz="24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4800600" indent="-576072" algn="l" defTabSz="1371600" rtl="0" eaLnBrk="1" latinLnBrk="0" hangingPunct="1">
        <a:lnSpc>
          <a:spcPct val="94000"/>
        </a:lnSpc>
        <a:spcBef>
          <a:spcPts val="750"/>
        </a:spcBef>
        <a:spcAft>
          <a:spcPts val="300"/>
        </a:spcAft>
        <a:buFont typeface="Franklin Gothic Book" panose="020B0503020102020204" pitchFamily="34" charset="0"/>
        <a:buChar char="■"/>
        <a:defRPr sz="21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5486400" indent="-576072" algn="l" defTabSz="1371600" rtl="0" eaLnBrk="1" latinLnBrk="0" hangingPunct="1">
        <a:lnSpc>
          <a:spcPct val="94000"/>
        </a:lnSpc>
        <a:spcBef>
          <a:spcPts val="750"/>
        </a:spcBef>
        <a:spcAft>
          <a:spcPts val="300"/>
        </a:spcAft>
        <a:buFont typeface="Franklin Gothic Book" panose="020B0503020102020204" pitchFamily="34" charset="0"/>
        <a:buChar char="–"/>
        <a:defRPr sz="21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6172200" indent="-576072" algn="l" defTabSz="1371600" rtl="0" eaLnBrk="1" latinLnBrk="0" hangingPunct="1">
        <a:lnSpc>
          <a:spcPct val="94000"/>
        </a:lnSpc>
        <a:spcBef>
          <a:spcPts val="750"/>
        </a:spcBef>
        <a:spcAft>
          <a:spcPts val="300"/>
        </a:spcAft>
        <a:buFont typeface="Franklin Gothic Book" panose="020B0503020102020204" pitchFamily="34" charset="0"/>
        <a:buChar char="■"/>
        <a:defRPr sz="21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  <p15:guide id="12" orient="horz" pos="2052" userDrawn="1">
          <p15:clr>
            <a:srgbClr val="F26B43"/>
          </p15:clr>
        </p15:guide>
        <p15:guide id="13" orient="horz" pos="2160" userDrawn="1">
          <p15:clr>
            <a:srgbClr val="F26B43"/>
          </p15:clr>
        </p15:guide>
        <p15:guide id="14" orient="horz" pos="5544" userDrawn="1">
          <p15:clr>
            <a:srgbClr val="F26B43"/>
          </p15:clr>
        </p15:guide>
        <p15:guide id="15" orient="horz" pos="648" userDrawn="1">
          <p15:clr>
            <a:srgbClr val="F26B43"/>
          </p15:clr>
        </p15:guide>
        <p15:guide id="16" orient="horz" pos="2268" userDrawn="1">
          <p15:clr>
            <a:srgbClr val="F26B43"/>
          </p15:clr>
        </p15:guide>
        <p15:guide id="17" pos="10368" userDrawn="1">
          <p15:clr>
            <a:srgbClr val="F26B43"/>
          </p15:clr>
        </p15:guide>
        <p15:guide id="18" pos="1404" userDrawn="1">
          <p15:clr>
            <a:srgbClr val="F26B43"/>
          </p15:clr>
        </p15:guide>
        <p15:guide id="19" pos="129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extreme close up of line chart graphic">
            <a:extLst>
              <a:ext uri="{FF2B5EF4-FFF2-40B4-BE49-F238E27FC236}">
                <a16:creationId xmlns:a16="http://schemas.microsoft.com/office/drawing/2014/main" id="{B38A25AE-7B44-4EC1-BC0C-CF0FFF0367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000"/>
          <a:stretch/>
        </p:blipFill>
        <p:spPr>
          <a:xfrm>
            <a:off x="30" y="15"/>
            <a:ext cx="18287970" cy="10286985"/>
          </a:xfrm>
          <a:prstGeom prst="rect">
            <a:avLst/>
          </a:prstGeom>
        </p:spPr>
      </p:pic>
      <p:pic>
        <p:nvPicPr>
          <p:cNvPr id="1028" name="Picture 4" descr="https://lh3.googleusercontent.com/XZjMYDQjOgWJJ-OeS0fQmAFRbpHi3Vpi0EtnU_cLdJd321iSKT80y65dOmHfFUM9o8mHfTelC5IP1UM_XN9pq8ZBo5NhyferuOfzxFhduoe2tJ3zLivh6njpRtqYPq8d7-zWt6Y_vF8">
            <a:extLst>
              <a:ext uri="{FF2B5EF4-FFF2-40B4-BE49-F238E27FC236}">
                <a16:creationId xmlns:a16="http://schemas.microsoft.com/office/drawing/2014/main" id="{AA8247D1-78F7-498E-9FD7-BE9060142A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14990" y="891620"/>
            <a:ext cx="3145248" cy="314524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lh3.googleusercontent.com/j5ifNTXQ34x3m6OL9zQQD5EJHgJbInGpH2ANY8jIyigsYY0xq-i3S7xcAWjF-iDSb6uajUDxevcHmwmv_BxxPc1EzoIMFFlokLbsPa61gUVuKrD_lwgpj-iIT_DD68-7v5KBPma5YBw">
            <a:extLst>
              <a:ext uri="{FF2B5EF4-FFF2-40B4-BE49-F238E27FC236}">
                <a16:creationId xmlns:a16="http://schemas.microsoft.com/office/drawing/2014/main" id="{94E9816A-FE40-487D-94FB-2BA39DF4BC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902" b="24638"/>
          <a:stretch/>
        </p:blipFill>
        <p:spPr bwMode="auto">
          <a:xfrm>
            <a:off x="284475" y="7405623"/>
            <a:ext cx="6696816" cy="173063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89F569F-AD9D-43ED-AB17-A6F92480B823}"/>
              </a:ext>
            </a:extLst>
          </p:cNvPr>
          <p:cNvSpPr/>
          <p:nvPr/>
        </p:nvSpPr>
        <p:spPr>
          <a:xfrm>
            <a:off x="9447015" y="6499514"/>
            <a:ext cx="7372793" cy="3005094"/>
          </a:xfrm>
          <a:prstGeom prst="rect">
            <a:avLst/>
          </a:prstGeom>
          <a:solidFill>
            <a:srgbClr val="151515"/>
          </a:solidFill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A0527F-C5FD-4E9B-9F21-5D1FBA3131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447015" y="8128873"/>
            <a:ext cx="8029326" cy="1071641"/>
          </a:xfrm>
        </p:spPr>
        <p:txBody>
          <a:bodyPr>
            <a:noAutofit/>
          </a:bodyPr>
          <a:lstStyle/>
          <a:p>
            <a:pPr algn="l">
              <a:spcAft>
                <a:spcPts val="900"/>
              </a:spcAft>
            </a:pPr>
            <a:r>
              <a:rPr lang="en-US" sz="3000" dirty="0">
                <a:solidFill>
                  <a:srgbClr val="FFFFFF"/>
                </a:solidFill>
              </a:rPr>
              <a:t>Brandon Fisher	</a:t>
            </a:r>
          </a:p>
          <a:p>
            <a:pPr algn="l">
              <a:spcAft>
                <a:spcPts val="900"/>
              </a:spcAft>
            </a:pPr>
            <a:r>
              <a:rPr lang="en-US" sz="3000" dirty="0">
                <a:solidFill>
                  <a:srgbClr val="FFFFFF"/>
                </a:solidFill>
              </a:rPr>
              <a:t>December 17</a:t>
            </a:r>
            <a:r>
              <a:rPr lang="en-US" sz="3000" baseline="30000" dirty="0">
                <a:solidFill>
                  <a:srgbClr val="FFFFFF"/>
                </a:solidFill>
              </a:rPr>
              <a:t>th</a:t>
            </a:r>
            <a:r>
              <a:rPr lang="en-US" sz="3000" dirty="0">
                <a:solidFill>
                  <a:srgbClr val="FFFFFF"/>
                </a:solidFill>
              </a:rPr>
              <a:t> 3:30-4:00 pm DUE 2183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347C47-EF1D-4B02-906B-219155AD8D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447015" y="6499514"/>
            <a:ext cx="8029326" cy="1812216"/>
          </a:xfrm>
        </p:spPr>
        <p:txBody>
          <a:bodyPr>
            <a:normAutofit/>
          </a:bodyPr>
          <a:lstStyle/>
          <a:p>
            <a:pPr algn="l"/>
            <a:r>
              <a:rPr lang="en-US" sz="6000" dirty="0">
                <a:solidFill>
                  <a:srgbClr val="FFFFFF"/>
                </a:solidFill>
              </a:rPr>
              <a:t>Sentiment &amp; Securities analysis</a:t>
            </a:r>
          </a:p>
        </p:txBody>
      </p:sp>
    </p:spTree>
    <p:extLst>
      <p:ext uri="{BB962C8B-B14F-4D97-AF65-F5344CB8AC3E}">
        <p14:creationId xmlns:p14="http://schemas.microsoft.com/office/powerpoint/2010/main" val="745576192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FD9A38F-9A2C-42E5-9013-4C4B1FFCB4F6}">
  <ds:schemaRefs>
    <ds:schemaRef ds:uri="http://www.w3.org/XML/1998/namespace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purl.org/dc/terms/"/>
    <ds:schemaRef ds:uri="16c05727-aa75-4e4a-9b5f-8a80a1165891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8C45FB24-BEC6-4D44-888B-84AEBBA2DC0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7ECF6D8-9EA4-45A1-AFEB-B7C326AF085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TM10001105[[fn=Crop]]</Template>
  <TotalTime>0</TotalTime>
  <Words>6</Words>
  <Application>Microsoft Office PowerPoint</Application>
  <PresentationFormat>Custom</PresentationFormat>
  <Paragraphs>3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Franklin Gothic Book</vt:lpstr>
      <vt:lpstr>Crop</vt:lpstr>
      <vt:lpstr>Sentiment &amp; Securities analysis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2019-12-02T18:41:37Z</dcterms:created>
  <dcterms:modified xsi:type="dcterms:W3CDTF">2019-12-02T19:12:14Z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